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0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1B076C9-0E1B-475B-A5AF-128933570424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4E007CB-1A09-47A2-8AE5-2B7535B9B08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Holiday! Holiday!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(3 </a:t>
            </a:r>
            <a:r>
              <a:rPr lang="en-US" smtClean="0"/>
              <a:t>measures intro)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Yea!</a:t>
            </a:r>
          </a:p>
          <a:p>
            <a:pPr marL="0" indent="0">
              <a:buNone/>
            </a:pPr>
            <a:r>
              <a:rPr lang="en-US" dirty="0" smtClean="0"/>
              <a:t>Here we go!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We’ve got this!</a:t>
            </a:r>
          </a:p>
          <a:p>
            <a:pPr marL="0" indent="0">
              <a:buNone/>
            </a:pPr>
            <a:r>
              <a:rPr lang="en-US" dirty="0" smtClean="0"/>
              <a:t>We know how!</a:t>
            </a:r>
          </a:p>
          <a:p>
            <a:pPr marL="0" indent="0">
              <a:buNone/>
            </a:pPr>
            <a:r>
              <a:rPr lang="en-US" dirty="0" smtClean="0"/>
              <a:t>To have a holiday!</a:t>
            </a:r>
            <a:r>
              <a:rPr lang="en-US" sz="7200" dirty="0" smtClean="0"/>
              <a:t>__----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3188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We feel it!</a:t>
            </a:r>
          </a:p>
          <a:p>
            <a:pPr marL="0" indent="0">
              <a:buNone/>
            </a:pPr>
            <a:r>
              <a:rPr lang="en-US" dirty="0" smtClean="0"/>
              <a:t>We’re ready!</a:t>
            </a:r>
          </a:p>
          <a:p>
            <a:pPr marL="0" indent="0">
              <a:buNone/>
            </a:pPr>
            <a:r>
              <a:rPr lang="en-US" dirty="0" smtClean="0"/>
              <a:t>To have a holiday!</a:t>
            </a:r>
            <a:r>
              <a:rPr lang="en-US" sz="7200" dirty="0" smtClean="0"/>
              <a:t>^</a:t>
            </a:r>
          </a:p>
          <a:p>
            <a:pPr marL="0" indent="0">
              <a:buNone/>
            </a:pPr>
            <a:r>
              <a:rPr lang="en-US" dirty="0" smtClean="0"/>
              <a:t>Bring on the joy bring on the fun!</a:t>
            </a:r>
          </a:p>
          <a:p>
            <a:pPr marL="0" indent="0">
              <a:buNone/>
            </a:pPr>
            <a:r>
              <a:rPr lang="en-US" dirty="0" smtClean="0"/>
              <a:t>We’re gonna celebrate!</a:t>
            </a:r>
          </a:p>
          <a:p>
            <a:pPr marL="0" indent="0">
              <a:buNone/>
            </a:pPr>
            <a:r>
              <a:rPr lang="en-US" dirty="0" smtClean="0"/>
              <a:t>Bring on the cheer! Bring on the glee!</a:t>
            </a:r>
          </a:p>
          <a:p>
            <a:pPr marL="0" indent="0">
              <a:buNone/>
            </a:pPr>
            <a:r>
              <a:rPr lang="en-US" dirty="0" smtClean="0"/>
              <a:t>We’re gonna make it great!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Holiday!</a:t>
            </a:r>
          </a:p>
          <a:p>
            <a:r>
              <a:rPr lang="en-US" dirty="0" smtClean="0"/>
              <a:t>Holiday!</a:t>
            </a:r>
          </a:p>
          <a:p>
            <a:r>
              <a:rPr lang="en-US" dirty="0" smtClean="0"/>
              <a:t>It’s gonna be so </a:t>
            </a:r>
            <a:r>
              <a:rPr lang="en-US" dirty="0" err="1" smtClean="0"/>
              <a:t>so</a:t>
            </a:r>
            <a:r>
              <a:rPr lang="en-US" dirty="0" smtClean="0"/>
              <a:t> good, yea!</a:t>
            </a:r>
          </a:p>
          <a:p>
            <a:r>
              <a:rPr lang="en-US" dirty="0"/>
              <a:t>Holiday!</a:t>
            </a:r>
          </a:p>
          <a:p>
            <a:r>
              <a:rPr lang="en-US" dirty="0"/>
              <a:t>Holiday</a:t>
            </a:r>
            <a:r>
              <a:rPr lang="en-US" dirty="0" smtClean="0"/>
              <a:t>!</a:t>
            </a:r>
          </a:p>
          <a:p>
            <a:r>
              <a:rPr lang="en-US" dirty="0" smtClean="0"/>
              <a:t>It’s gonna be SO  good!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7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Yea!</a:t>
            </a:r>
          </a:p>
          <a:p>
            <a:pPr marL="0" indent="0">
              <a:buNone/>
            </a:pPr>
            <a:r>
              <a:rPr lang="en-US" dirty="0" smtClean="0"/>
              <a:t>So good so good!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Yea!</a:t>
            </a:r>
          </a:p>
          <a:p>
            <a:pPr marL="0" indent="0">
              <a:buNone/>
            </a:pPr>
            <a:r>
              <a:rPr lang="en-US" dirty="0" smtClean="0"/>
              <a:t>Here we go!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80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You’re welcome</a:t>
            </a:r>
          </a:p>
          <a:p>
            <a:pPr marL="0" indent="0">
              <a:buNone/>
            </a:pPr>
            <a:r>
              <a:rPr lang="en-US" dirty="0" smtClean="0"/>
              <a:t> to join us </a:t>
            </a:r>
          </a:p>
          <a:p>
            <a:pPr marL="0" indent="0">
              <a:buNone/>
            </a:pPr>
            <a:r>
              <a:rPr lang="en-US" dirty="0" smtClean="0"/>
              <a:t>and have a holiday__-----</a:t>
            </a:r>
          </a:p>
          <a:p>
            <a:pPr marL="0" indent="0">
              <a:buNone/>
            </a:pPr>
            <a:r>
              <a:rPr lang="en-US" dirty="0" smtClean="0"/>
              <a:t>Together</a:t>
            </a:r>
          </a:p>
          <a:p>
            <a:pPr marL="0" indent="0">
              <a:buNone/>
            </a:pPr>
            <a:r>
              <a:rPr lang="en-US" dirty="0" smtClean="0"/>
              <a:t>Let’s do this</a:t>
            </a:r>
          </a:p>
          <a:p>
            <a:pPr marL="0" indent="0">
              <a:buNone/>
            </a:pPr>
            <a:r>
              <a:rPr lang="en-US" dirty="0" smtClean="0"/>
              <a:t>Let’s have a holiday</a:t>
            </a:r>
            <a:r>
              <a:rPr lang="en-US" sz="4400" dirty="0" smtClean="0"/>
              <a:t>^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2236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Bring on the joy bring on the fun!</a:t>
            </a:r>
          </a:p>
          <a:p>
            <a:pPr marL="0" indent="0">
              <a:buNone/>
            </a:pPr>
            <a:r>
              <a:rPr lang="en-US" dirty="0" smtClean="0"/>
              <a:t>We’re gonna celebrate!</a:t>
            </a:r>
          </a:p>
          <a:p>
            <a:pPr marL="0" indent="0">
              <a:buNone/>
            </a:pPr>
            <a:r>
              <a:rPr lang="en-US" dirty="0" smtClean="0"/>
              <a:t>Bring on the cheer! Bring on the glee!</a:t>
            </a:r>
          </a:p>
          <a:p>
            <a:pPr marL="0" indent="0">
              <a:buNone/>
            </a:pPr>
            <a:r>
              <a:rPr lang="en-US" dirty="0" smtClean="0"/>
              <a:t>We’re gonna make it great!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9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Holiday!</a:t>
            </a:r>
          </a:p>
          <a:p>
            <a:r>
              <a:rPr lang="en-US" dirty="0" smtClean="0"/>
              <a:t>Holiday!</a:t>
            </a:r>
          </a:p>
          <a:p>
            <a:r>
              <a:rPr lang="en-US" dirty="0" smtClean="0"/>
              <a:t>It’s gonna be so </a:t>
            </a:r>
            <a:r>
              <a:rPr lang="en-US" dirty="0" err="1" smtClean="0"/>
              <a:t>so</a:t>
            </a:r>
            <a:r>
              <a:rPr lang="en-US" dirty="0" smtClean="0"/>
              <a:t> good, yea!</a:t>
            </a:r>
          </a:p>
          <a:p>
            <a:r>
              <a:rPr lang="en-US" dirty="0"/>
              <a:t>Holiday!</a:t>
            </a:r>
          </a:p>
          <a:p>
            <a:r>
              <a:rPr lang="en-US" dirty="0"/>
              <a:t>Holiday</a:t>
            </a:r>
            <a:r>
              <a:rPr lang="en-US" dirty="0" smtClean="0"/>
              <a:t>!</a:t>
            </a:r>
          </a:p>
          <a:p>
            <a:r>
              <a:rPr lang="en-US" dirty="0" smtClean="0"/>
              <a:t>It’s gonna be so good!</a:t>
            </a:r>
          </a:p>
          <a:p>
            <a:r>
              <a:rPr lang="en-US" dirty="0" smtClean="0"/>
              <a:t>Yea!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2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Holiday!</a:t>
            </a:r>
          </a:p>
          <a:p>
            <a:r>
              <a:rPr lang="en-US" dirty="0" smtClean="0"/>
              <a:t>Holiday!</a:t>
            </a:r>
          </a:p>
          <a:p>
            <a:r>
              <a:rPr lang="en-US" dirty="0" smtClean="0"/>
              <a:t>It’s gonna be so </a:t>
            </a:r>
            <a:r>
              <a:rPr lang="en-US" dirty="0" err="1" smtClean="0"/>
              <a:t>so</a:t>
            </a:r>
            <a:r>
              <a:rPr lang="en-US" dirty="0" smtClean="0"/>
              <a:t> good, yea!</a:t>
            </a:r>
          </a:p>
          <a:p>
            <a:r>
              <a:rPr lang="en-US" dirty="0"/>
              <a:t>Holiday!</a:t>
            </a:r>
          </a:p>
          <a:p>
            <a:r>
              <a:rPr lang="en-US" dirty="0"/>
              <a:t>Holiday</a:t>
            </a:r>
            <a:r>
              <a:rPr lang="en-US" dirty="0" smtClean="0"/>
              <a:t>!</a:t>
            </a:r>
          </a:p>
          <a:p>
            <a:r>
              <a:rPr lang="en-US" dirty="0" smtClean="0"/>
              <a:t>It’s gonna be so good!</a:t>
            </a:r>
          </a:p>
          <a:p>
            <a:r>
              <a:rPr lang="en-US" i="1" dirty="0" smtClean="0"/>
              <a:t>(spoken) </a:t>
            </a:r>
            <a:r>
              <a:rPr lang="en-US" dirty="0" smtClean="0"/>
              <a:t>Yea!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6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348</TotalTime>
  <Words>207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Waveform</vt:lpstr>
      <vt:lpstr>Holiday! Holiday!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Holiday! Holiday!</dc:title>
  <dc:creator>Angie Vandewarker</dc:creator>
  <cp:lastModifiedBy>Angie Vandewarker</cp:lastModifiedBy>
  <cp:revision>13</cp:revision>
  <dcterms:created xsi:type="dcterms:W3CDTF">2012-10-17T12:14:25Z</dcterms:created>
  <dcterms:modified xsi:type="dcterms:W3CDTF">2012-11-16T14:08:39Z</dcterms:modified>
</cp:coreProperties>
</file>